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5" name="Google Shape;55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6" name="Google Shape;56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7" name="Google Shape;57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4" name="Google Shape;64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2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9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7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3.jpg"/><Relationship Id="rId4" Type="http://schemas.openxmlformats.org/officeDocument/2006/relationships/image" Target="../media/image6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1.jpg"/><Relationship Id="rId4" Type="http://schemas.openxmlformats.org/officeDocument/2006/relationships/image" Target="../media/image6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jpg"/><Relationship Id="rId4" Type="http://schemas.openxmlformats.org/officeDocument/2006/relationships/image" Target="../media/image69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909637" y="2782887"/>
            <a:ext cx="7324725" cy="1295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l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  <a:solidFill>
                  <a:srgbClr val="FFFFFF"/>
                </a:solidFill>
                <a:latin typeface="Arial Black"/>
              </a:rPr>
              <a:t>Family Photo's 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David &amp; Duddle</a:t>
            </a:r>
            <a:endParaRPr/>
          </a:p>
        </p:txBody>
      </p:sp>
      <p:pic>
        <p:nvPicPr>
          <p:cNvPr descr="David &amp; Duddle"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2209800"/>
            <a:ext cx="5559425" cy="35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57200" y="1752600"/>
            <a:ext cx="22098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Allen &amp; Children</a:t>
            </a:r>
            <a:endParaRPr/>
          </a:p>
        </p:txBody>
      </p:sp>
      <p:pic>
        <p:nvPicPr>
          <p:cNvPr descr="Charles Allen &amp; (First Two Children)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990600"/>
            <a:ext cx="57912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838200" y="1752600"/>
            <a:ext cx="23622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Della Irene Maynard</a:t>
            </a:r>
            <a:endParaRPr/>
          </a:p>
        </p:txBody>
      </p:sp>
      <p:pic>
        <p:nvPicPr>
          <p:cNvPr descr="Della Irene Maynard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533400"/>
            <a:ext cx="4338637" cy="583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Aunt Nellie &amp; Arnold Jr.</a:t>
            </a:r>
            <a:endParaRPr/>
          </a:p>
        </p:txBody>
      </p:sp>
      <p:pic>
        <p:nvPicPr>
          <p:cNvPr descr="Aunt Nellie Mills &amp; Arnold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71600"/>
            <a:ext cx="8150225" cy="5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Barbara Lee</a:t>
            </a:r>
            <a:endParaRPr/>
          </a:p>
        </p:txBody>
      </p:sp>
      <p:pic>
        <p:nvPicPr>
          <p:cNvPr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1875" y="1295400"/>
            <a:ext cx="3768725" cy="487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371600"/>
            <a:ext cx="4102100" cy="480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457200" y="304800"/>
            <a:ext cx="8229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David, Barb, Arnold Jr, John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219200"/>
            <a:ext cx="6386512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John, Arnold Jr, Frankie, Elizabeth, Frankie</a:t>
            </a:r>
            <a:endParaRPr/>
          </a:p>
        </p:txBody>
      </p:sp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676400"/>
            <a:ext cx="6427787" cy="4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457200" y="1295400"/>
            <a:ext cx="3352800" cy="2544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David</a:t>
            </a:r>
            <a:b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Maynard</a:t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457200"/>
            <a:ext cx="4291012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533400" y="381000"/>
            <a:ext cx="3962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Jerry</a:t>
            </a:r>
            <a:b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Maynard</a:t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762000"/>
            <a:ext cx="32004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2209800"/>
            <a:ext cx="3463925" cy="418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81000" y="838200"/>
            <a:ext cx="2209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Jr.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105400" y="1600200"/>
            <a:ext cx="35814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3200400"/>
            <a:ext cx="2438400" cy="327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43600" y="228600"/>
            <a:ext cx="3038475" cy="44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781300" y="661987"/>
            <a:ext cx="3281362" cy="50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Barbara, Mark, John, Libby, Arnold, Elizabeth, &amp; Jerry</a:t>
            </a:r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427287"/>
            <a:ext cx="9144000" cy="3973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457200" y="274637"/>
            <a:ext cx="3657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Frankie	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600200"/>
            <a:ext cx="3657600" cy="44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5800" y="762000"/>
            <a:ext cx="4113212" cy="4811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1066800" y="1371600"/>
            <a:ext cx="32004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Joe Pap	</a:t>
            </a:r>
            <a:endParaRPr/>
          </a:p>
        </p:txBody>
      </p: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0" y="1066800"/>
            <a:ext cx="2228850" cy="464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274637"/>
            <a:ext cx="3048000" cy="5364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Happy Birthday Joe Pap</a:t>
            </a:r>
            <a:b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(Mary &amp; Kelly Joe)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1044575"/>
            <a:ext cx="5638800" cy="527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Frankie, Missy &amp; Junior</a:t>
            </a:r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447800"/>
            <a:ext cx="6400800" cy="466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457200" y="685800"/>
            <a:ext cx="2590800" cy="5440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Joe Pap and Arnold Sr.	</a:t>
            </a:r>
            <a:endParaRPr/>
          </a:p>
        </p:txBody>
      </p:sp>
      <p:pic>
        <p:nvPicPr>
          <p:cNvPr descr="Arnold Sr" id="229" name="Google Shape;2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2800" y="457200"/>
            <a:ext cx="4953000" cy="579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Elizabeth Dove</a:t>
            </a:r>
            <a:endParaRPr/>
          </a:p>
        </p:txBody>
      </p:sp>
      <p:pic>
        <p:nvPicPr>
          <p:cNvPr id="235" name="Google Shape;23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1524000"/>
            <a:ext cx="3517900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Bobby</a:t>
            </a:r>
            <a:endParaRPr/>
          </a:p>
        </p:txBody>
      </p:sp>
      <p:pic>
        <p:nvPicPr>
          <p:cNvPr id="241" name="Google Shape;24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76400"/>
            <a:ext cx="7392987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457200" y="2819400"/>
            <a:ext cx="3733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Jr.</a:t>
            </a:r>
            <a:endParaRPr/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914400"/>
            <a:ext cx="33020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457200" y="274637"/>
            <a:ext cx="1981200" cy="1630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Barb</a:t>
            </a:r>
            <a:b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2400" y="990600"/>
            <a:ext cx="4743450" cy="4981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rbara Lee Maynard (8 Wks Old)" id="254" name="Google Shape;25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100" y="1371600"/>
            <a:ext cx="3751262" cy="45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49237"/>
            <a:ext cx="8839200" cy="6608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Arnold, Mark, Mom, Jerry &amp; John</a:t>
            </a:r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00200"/>
            <a:ext cx="9144000" cy="4859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Charles, Garnett &amp; David</a:t>
            </a:r>
            <a:endParaRPr/>
          </a:p>
        </p:txBody>
      </p:sp>
      <p:pic>
        <p:nvPicPr>
          <p:cNvPr descr="Charles, Garnette &amp; David" id="267" name="Google Shape;26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295400"/>
            <a:ext cx="8229600" cy="5275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Sr. at the Radio Station</a:t>
            </a:r>
            <a:endParaRPr/>
          </a:p>
        </p:txBody>
      </p:sp>
      <p:pic>
        <p:nvPicPr>
          <p:cNvPr descr="Arnold (at radio station)" id="273" name="Google Shape;27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373187"/>
            <a:ext cx="8305800" cy="5180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Jr, Joe Pap, John Allen &amp; Pepper the dog</a:t>
            </a:r>
            <a:endParaRPr/>
          </a:p>
        </p:txBody>
      </p:sp>
      <p:pic>
        <p:nvPicPr>
          <p:cNvPr descr="Arnold Jr" id="279" name="Google Shape;2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524000"/>
            <a:ext cx="6934200" cy="491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Jr, Frankie, Barb, John Allen</a:t>
            </a:r>
            <a:endParaRPr/>
          </a:p>
        </p:txBody>
      </p:sp>
      <p:pic>
        <p:nvPicPr>
          <p:cNvPr descr="Arnold Jr" id="285" name="Google Shape;28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1411287"/>
            <a:ext cx="8763000" cy="5294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457200" y="274637"/>
            <a:ext cx="3581400" cy="513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L Maynard Sr.</a:t>
            </a:r>
            <a:endParaRPr/>
          </a:p>
        </p:txBody>
      </p:sp>
      <p:pic>
        <p:nvPicPr>
          <p:cNvPr descr="Arnold L" id="291" name="Google Shape;29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24400" y="152400"/>
            <a:ext cx="2728912" cy="63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Maynard Sr.</a:t>
            </a:r>
            <a:endParaRPr/>
          </a:p>
        </p:txBody>
      </p:sp>
      <p:pic>
        <p:nvPicPr>
          <p:cNvPr descr="Arnold L" id="297" name="Google Shape;29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371600"/>
            <a:ext cx="7239000" cy="52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Maynard Sr.</a:t>
            </a:r>
            <a:endParaRPr/>
          </a:p>
        </p:txBody>
      </p:sp>
      <p:pic>
        <p:nvPicPr>
          <p:cNvPr descr="Arnold Sr" id="303" name="Google Shape;30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295400"/>
            <a:ext cx="5257800" cy="5072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Sr &amp; Arnold Jr.</a:t>
            </a:r>
            <a:endParaRPr/>
          </a:p>
        </p:txBody>
      </p:sp>
      <p:pic>
        <p:nvPicPr>
          <p:cNvPr descr="Arnold Sr" id="309" name="Google Shape;30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71600"/>
            <a:ext cx="6477000" cy="4903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Joe Pap</a:t>
            </a:r>
            <a:endParaRPr/>
          </a:p>
        </p:txBody>
      </p:sp>
      <p:pic>
        <p:nvPicPr>
          <p:cNvPr descr="Joe David (Joe Pap) Maynard (1964)" id="315" name="Google Shape;31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295400"/>
            <a:ext cx="7010400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Della Irene, Josey, Charles &amp; Sandra</a:t>
            </a:r>
            <a:endParaRPr/>
          </a:p>
        </p:txBody>
      </p:sp>
      <p:pic>
        <p:nvPicPr>
          <p:cNvPr descr="Della Irene, Josey, Charles, &amp; Sandra" id="321" name="Google Shape;32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1447800"/>
            <a:ext cx="5638800" cy="514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John, Mark, Arnold, Jerry, Libby, Barbara &amp; Frankie</a:t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533525"/>
            <a:ext cx="8610600" cy="49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Duddle</a:t>
            </a:r>
            <a:endParaRPr/>
          </a:p>
        </p:txBody>
      </p:sp>
      <p:pic>
        <p:nvPicPr>
          <p:cNvPr descr="Duddle" id="327" name="Google Shape;3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371600"/>
            <a:ext cx="7848600" cy="5164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Duddle &amp; Duddle Bug (3 years old)</a:t>
            </a:r>
            <a:endParaRPr/>
          </a:p>
        </p:txBody>
      </p:sp>
      <p:pic>
        <p:nvPicPr>
          <p:cNvPr descr="Duddle &amp; Duddle Bug (3 Yrs Old)" id="333" name="Google Shape;3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1219200"/>
            <a:ext cx="3927475" cy="54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Duddle (Joe Oliver Maynard)</a:t>
            </a:r>
            <a:endParaRPr/>
          </a:p>
        </p:txBody>
      </p:sp>
      <p:pic>
        <p:nvPicPr>
          <p:cNvPr descr="Duddle (Joe Oliver Maynard)" id="339" name="Google Shape;33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1371600"/>
            <a:ext cx="4738687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Evelyn &amp; David (49</a:t>
            </a:r>
            <a:r>
              <a:rPr b="0" baseline="3000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</a:t>
            </a: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Anniversary)</a:t>
            </a:r>
            <a:endParaRPr/>
          </a:p>
        </p:txBody>
      </p:sp>
      <p:pic>
        <p:nvPicPr>
          <p:cNvPr descr="Evelyn &amp; David  (16 Jun 05, 49th Anniversary)" id="345" name="Google Shape;345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5050" y="1371600"/>
            <a:ext cx="4535487" cy="513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Evelyn &amp; David Lee</a:t>
            </a:r>
            <a:endParaRPr/>
          </a:p>
        </p:txBody>
      </p:sp>
      <p:pic>
        <p:nvPicPr>
          <p:cNvPr descr="Evelyn &amp; David Lee  (16 Jun 05, 49th Anniversary)" id="351" name="Google Shape;35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752600"/>
            <a:ext cx="6583362" cy="4389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Elizabeth &amp; David</a:t>
            </a:r>
            <a:endParaRPr/>
          </a:p>
        </p:txBody>
      </p:sp>
      <p:pic>
        <p:nvPicPr>
          <p:cNvPr descr="Frankie &amp;  David" id="357" name="Google Shape;357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524000"/>
            <a:ext cx="6970712" cy="4586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8"/>
          <p:cNvSpPr txBox="1"/>
          <p:nvPr>
            <p:ph type="title"/>
          </p:nvPr>
        </p:nvSpPr>
        <p:spPr>
          <a:xfrm>
            <a:off x="152400" y="274637"/>
            <a:ext cx="25908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Garnette</a:t>
            </a:r>
            <a:endParaRPr/>
          </a:p>
        </p:txBody>
      </p:sp>
      <p:pic>
        <p:nvPicPr>
          <p:cNvPr descr="Garnette" id="363" name="Google Shape;36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800" y="11112"/>
            <a:ext cx="6553200" cy="6846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Garnette Marie Maynard-Evans</a:t>
            </a:r>
            <a:endParaRPr/>
          </a:p>
        </p:txBody>
      </p:sp>
      <p:pic>
        <p:nvPicPr>
          <p:cNvPr descr="Garnette Marie Maynard - Evans" id="369" name="Google Shape;36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600200"/>
            <a:ext cx="3071812" cy="5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John, David &amp; Arnold</a:t>
            </a:r>
            <a:endParaRPr/>
          </a:p>
        </p:txBody>
      </p:sp>
      <p:pic>
        <p:nvPicPr>
          <p:cNvPr descr="John, David  &amp; Arnold" id="375" name="Google Shape;375;p60"/>
          <p:cNvPicPr preferRelativeResize="0"/>
          <p:nvPr/>
        </p:nvPicPr>
        <p:blipFill rotWithShape="1">
          <a:blip r:embed="rId3">
            <a:alphaModFix/>
          </a:blip>
          <a:srcRect b="3937" l="15702" r="2639" t="34085"/>
          <a:stretch/>
        </p:blipFill>
        <p:spPr>
          <a:xfrm>
            <a:off x="457200" y="1828800"/>
            <a:ext cx="8458200" cy="433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Libby &amp; David</a:t>
            </a:r>
            <a:endParaRPr/>
          </a:p>
        </p:txBody>
      </p:sp>
      <p:pic>
        <p:nvPicPr>
          <p:cNvPr descr="Libby &amp; David" id="381" name="Google Shape;38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371600"/>
            <a:ext cx="6459537" cy="520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David Lee &amp; Family</a:t>
            </a:r>
            <a:endParaRPr/>
          </a:p>
        </p:txBody>
      </p:sp>
      <p:pic>
        <p:nvPicPr>
          <p:cNvPr descr="David Lee &amp; Family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200" y="1371600"/>
            <a:ext cx="702310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Mark, Arnold &amp; David</a:t>
            </a:r>
            <a:endParaRPr/>
          </a:p>
        </p:txBody>
      </p:sp>
      <p:pic>
        <p:nvPicPr>
          <p:cNvPr descr="Mark, Arnold, David" id="387" name="Google Shape;38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447800"/>
            <a:ext cx="7351712" cy="483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Mark, Arnold, Elizabeth &amp; David</a:t>
            </a:r>
            <a:endParaRPr/>
          </a:p>
        </p:txBody>
      </p:sp>
      <p:pic>
        <p:nvPicPr>
          <p:cNvPr descr="Mark, Arnold, Frankie &amp;  David" id="393" name="Google Shape;39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447800"/>
            <a:ext cx="7351712" cy="483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Michael Joe Maynard</a:t>
            </a:r>
            <a:endParaRPr/>
          </a:p>
        </p:txBody>
      </p:sp>
      <p:pic>
        <p:nvPicPr>
          <p:cNvPr descr="Michael Joe Maynard)" id="399" name="Google Shape;39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295400"/>
            <a:ext cx="4221162" cy="532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Myrtle Mae Maynard</a:t>
            </a:r>
            <a:endParaRPr/>
          </a:p>
        </p:txBody>
      </p:sp>
      <p:pic>
        <p:nvPicPr>
          <p:cNvPr descr="Myrtle Mae Maynard" id="405" name="Google Shape;40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600" y="1447800"/>
            <a:ext cx="5529262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Myrtle Mae, Charles Allen &amp; David Lee</a:t>
            </a:r>
            <a:endParaRPr/>
          </a:p>
        </p:txBody>
      </p:sp>
      <p:pic>
        <p:nvPicPr>
          <p:cNvPr descr="Myrtle Mae, Charles Allen &amp; David Lee" id="411" name="Google Shape;41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752600"/>
            <a:ext cx="4311650" cy="481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Myrtle Mae, Garnette Marie, Charles Allen &amp; David Lee</a:t>
            </a:r>
            <a:endParaRPr/>
          </a:p>
        </p:txBody>
      </p:sp>
      <p:pic>
        <p:nvPicPr>
          <p:cNvPr descr="Myrtle Mae, Garnette Marie, Charles Allen &amp; David Lee " id="417" name="Google Shape;417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524000"/>
            <a:ext cx="5267325" cy="512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Nancy, Arnold, David &amp; Duddle</a:t>
            </a:r>
            <a:endParaRPr/>
          </a:p>
        </p:txBody>
      </p:sp>
      <p:pic>
        <p:nvPicPr>
          <p:cNvPr descr="Nancy, Arnold David &amp; Duddle" id="423" name="Google Shape;42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524000"/>
            <a:ext cx="7351712" cy="4837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Charles Allen</a:t>
            </a:r>
            <a:endParaRPr/>
          </a:p>
        </p:txBody>
      </p:sp>
      <p:pic>
        <p:nvPicPr>
          <p:cNvPr descr="Charles Allen Maynard" id="429" name="Google Shape;4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219200"/>
            <a:ext cx="7232650" cy="542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Nancy David and Duddle</a:t>
            </a:r>
            <a:endParaRPr/>
          </a:p>
        </p:txBody>
      </p:sp>
      <p:pic>
        <p:nvPicPr>
          <p:cNvPr descr="Nancy, David &amp; Duddle" id="435" name="Google Shape;43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0" y="1600200"/>
            <a:ext cx="7199312" cy="473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Carl Dove &amp; Arnold Sr.	</a:t>
            </a:r>
            <a:endParaRPr/>
          </a:p>
        </p:txBody>
      </p:sp>
      <p:pic>
        <p:nvPicPr>
          <p:cNvPr descr="Carl Dove, &amp; Arnold Sr" id="441" name="Google Shape;44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295400"/>
            <a:ext cx="6705600" cy="5240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John, Mark, Jerry, Arnold, Libby &amp; Frankie</a:t>
            </a:r>
            <a:endParaRPr/>
          </a:p>
        </p:txBody>
      </p:sp>
      <p:pic>
        <p:nvPicPr>
          <p:cNvPr descr="DSC00287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676400"/>
            <a:ext cx="6400800" cy="44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Charles Allen &amp; David Lee</a:t>
            </a:r>
            <a:endParaRPr/>
          </a:p>
        </p:txBody>
      </p:sp>
      <p:pic>
        <p:nvPicPr>
          <p:cNvPr descr="Charles Allen &amp; David Lee" id="447" name="Google Shape;447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0" y="1371600"/>
            <a:ext cx="4535487" cy="52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3"/>
          <p:cNvSpPr txBox="1"/>
          <p:nvPr>
            <p:ph type="title"/>
          </p:nvPr>
        </p:nvSpPr>
        <p:spPr>
          <a:xfrm>
            <a:off x="4648200" y="304800"/>
            <a:ext cx="3352800" cy="944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Jerry David Maynard</a:t>
            </a:r>
            <a:endParaRPr/>
          </a:p>
        </p:txBody>
      </p:sp>
      <p:pic>
        <p:nvPicPr>
          <p:cNvPr descr="Jerry David (4 Months, 2 Days old)" id="453" name="Google Shape;45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600" y="1676400"/>
            <a:ext cx="3603625" cy="464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762000"/>
            <a:ext cx="3743325" cy="5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type="title"/>
          </p:nvPr>
        </p:nvSpPr>
        <p:spPr>
          <a:xfrm>
            <a:off x="457200" y="274637"/>
            <a:ext cx="3352800" cy="58213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Rev. Arnold L. Maynard Sr.</a:t>
            </a:r>
            <a:endParaRPr/>
          </a:p>
        </p:txBody>
      </p:sp>
      <p:pic>
        <p:nvPicPr>
          <p:cNvPr descr="Rev AL Maynard Sr" id="460" name="Google Shape;46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152400"/>
            <a:ext cx="4518025" cy="6364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/>
          <p:nvPr>
            <p:ph type="title"/>
          </p:nvPr>
        </p:nvSpPr>
        <p:spPr>
          <a:xfrm>
            <a:off x="5410200" y="533400"/>
            <a:ext cx="3124200" cy="5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b="0" i="0" lang="en-US" sz="40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Frankie, Arnold Jr., John &amp; Barbara</a:t>
            </a:r>
            <a:endParaRPr/>
          </a:p>
        </p:txBody>
      </p:sp>
      <p:pic>
        <p:nvPicPr>
          <p:cNvPr descr="Little Frank, John Allen,  Arnold Jr" id="466" name="Google Shape;466;p75"/>
          <p:cNvPicPr preferRelativeResize="0"/>
          <p:nvPr/>
        </p:nvPicPr>
        <p:blipFill rotWithShape="1">
          <a:blip r:embed="rId3">
            <a:alphaModFix/>
          </a:blip>
          <a:srcRect b="4415" l="3044" r="2569" t="5058"/>
          <a:stretch/>
        </p:blipFill>
        <p:spPr>
          <a:xfrm>
            <a:off x="0" y="3432175"/>
            <a:ext cx="5181600" cy="3425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ttle Frank, Bobby Lee, John Allen, Arnold Jr" id="467" name="Google Shape;467;p75"/>
          <p:cNvPicPr preferRelativeResize="0"/>
          <p:nvPr/>
        </p:nvPicPr>
        <p:blipFill rotWithShape="1">
          <a:blip r:embed="rId4">
            <a:alphaModFix/>
          </a:blip>
          <a:srcRect b="4971" l="0" r="0" t="0"/>
          <a:stretch/>
        </p:blipFill>
        <p:spPr>
          <a:xfrm>
            <a:off x="0" y="0"/>
            <a:ext cx="5233987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 txBox="1"/>
          <p:nvPr>
            <p:ph type="title"/>
          </p:nvPr>
        </p:nvSpPr>
        <p:spPr>
          <a:xfrm>
            <a:off x="4724400" y="609600"/>
            <a:ext cx="3962400" cy="178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 Allen &amp; Arnold Jr.</a:t>
            </a:r>
            <a:endParaRPr/>
          </a:p>
        </p:txBody>
      </p:sp>
      <p:sp>
        <p:nvSpPr>
          <p:cNvPr id="473" name="Google Shape;473;p76"/>
          <p:cNvSpPr txBox="1"/>
          <p:nvPr>
            <p:ph idx="1" type="body"/>
          </p:nvPr>
        </p:nvSpPr>
        <p:spPr>
          <a:xfrm>
            <a:off x="152400" y="4267200"/>
            <a:ext cx="41148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John, Frankie,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US" sz="3200" u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Barbara, Arnold Jr.</a:t>
            </a:r>
            <a:endParaRPr/>
          </a:p>
        </p:txBody>
      </p:sp>
      <p:pic>
        <p:nvPicPr>
          <p:cNvPr descr="John Allen, Little Frank, Bobby Lee, Arnold Jr" id="474" name="Google Shape;474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4800" y="3389312"/>
            <a:ext cx="5029200" cy="3468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 Allen &amp; Arnold Jr" id="475" name="Google Shape;475;p76"/>
          <p:cNvPicPr preferRelativeResize="0"/>
          <p:nvPr/>
        </p:nvPicPr>
        <p:blipFill rotWithShape="1">
          <a:blip r:embed="rId4">
            <a:alphaModFix/>
          </a:blip>
          <a:srcRect b="11939" l="26865" r="19403" t="25373"/>
          <a:stretch/>
        </p:blipFill>
        <p:spPr>
          <a:xfrm>
            <a:off x="0" y="0"/>
            <a:ext cx="3810000" cy="2963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John Allen</a:t>
            </a:r>
            <a:endParaRPr/>
          </a:p>
        </p:txBody>
      </p:sp>
      <p:pic>
        <p:nvPicPr>
          <p:cNvPr descr="John Allen" id="481" name="Google Shape;48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7800" y="1828800"/>
            <a:ext cx="3365500" cy="46815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hn Allen (Age 6 Yrs)(DOB 7 Nov 1950)" id="482" name="Google Shape;48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0600" y="1981200"/>
            <a:ext cx="29718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Jamie, Kailyn, &amp; Tony</a:t>
            </a:r>
            <a:endParaRPr/>
          </a:p>
        </p:txBody>
      </p:sp>
      <p:pic>
        <p:nvPicPr>
          <p:cNvPr descr="Kailyn, Jamie, &amp; Tony  Maynard" id="488" name="Google Shape;48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8400" y="1752600"/>
            <a:ext cx="4022725" cy="4598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9"/>
          <p:cNvSpPr txBox="1"/>
          <p:nvPr>
            <p:ph type="title"/>
          </p:nvPr>
        </p:nvSpPr>
        <p:spPr>
          <a:xfrm>
            <a:off x="381000" y="2667000"/>
            <a:ext cx="2819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Libby Ann</a:t>
            </a:r>
            <a:endParaRPr/>
          </a:p>
        </p:txBody>
      </p:sp>
      <p:pic>
        <p:nvPicPr>
          <p:cNvPr id="494" name="Google Shape;494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5200" y="1219200"/>
            <a:ext cx="4506912" cy="4640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Mary &amp; David Lee	</a:t>
            </a:r>
            <a:endParaRPr/>
          </a:p>
        </p:txBody>
      </p:sp>
      <p:pic>
        <p:nvPicPr>
          <p:cNvPr id="500" name="Google Shape;50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7800" y="1828800"/>
            <a:ext cx="6307137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David Lee</a:t>
            </a:r>
            <a:endParaRPr/>
          </a:p>
        </p:txBody>
      </p:sp>
      <p:pic>
        <p:nvPicPr>
          <p:cNvPr id="506" name="Google Shape;506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5000" y="1981200"/>
            <a:ext cx="4876800" cy="40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5638800" y="990600"/>
            <a:ext cx="2590800" cy="4449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Bill &amp; Harriet Sarvin</a:t>
            </a:r>
            <a:endParaRPr/>
          </a:p>
        </p:txBody>
      </p:sp>
      <p:pic>
        <p:nvPicPr>
          <p:cNvPr descr="DSC00278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533400"/>
            <a:ext cx="42672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Maynard Sr.	</a:t>
            </a:r>
            <a:endParaRPr/>
          </a:p>
        </p:txBody>
      </p:sp>
      <p:pic>
        <p:nvPicPr>
          <p:cNvPr descr="AL Maynard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1447800"/>
            <a:ext cx="78486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457200" y="274637"/>
            <a:ext cx="3581400" cy="5516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Arial"/>
              <a:buNone/>
            </a:pPr>
            <a:r>
              <a:rPr b="0" i="0" lang="en-US" sz="4400" u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Arnold &amp; Elizabeth Maynard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152400"/>
            <a:ext cx="4530725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